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744" y="4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6D026FF-6CF9-4C42-A231-29A3B5576D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D107C6-503A-4920-93C2-AA265335B0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28A068-63D9-4989-BB97-7C7D264C7B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57E7143-9AF4-4D78-A09E-66028A9B3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C893246-BA72-4FB4-84C4-5543C1A92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823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A7C04B-FBD3-425E-81CA-BA56106252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ECA0A2C-C58D-4D6C-BBB0-00516AAF27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5DF0040-AB27-45C5-A2E9-8D4EB4116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6CF77A-0CB0-4DEB-80E2-F0873CEA1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E6EF120-36E7-48E5-9DFD-C5485B24B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253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508694-404B-4316-A053-94CD76CCD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CF7299-BF3D-443E-AA87-CAF6DCBB0D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5A6BE0-8BEC-49FE-9728-AFFFA10500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33C948E-7EC2-4FC7-AB55-B07C0A06BA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AFFC5FA-A16D-4265-A053-C0CC006CD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7150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CEABF6-79D8-436D-A195-F3877DA0B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C579B2F-F41D-41B1-B46E-6359522EAB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A26A2F7-EDE3-48BC-BE63-92FBFFCA43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67D64F7-2719-4639-84B5-7C5341410B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CDCAAB-C567-4662-A3A1-4D6B8E6E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BFFFEB9-C401-4093-8612-F323E321CA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37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11B085-327A-4DA1-8087-EC41675F1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972BA78-C8E7-49C3-9BE1-6B2A147D9F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DD3F8CC-BE38-4C42-B134-5B47614D0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CBACAE7-0FCD-4451-82EF-F3597C7926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1C17B8D-A953-4974-8D07-E9E487AF78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CD1AFFB-9DFE-4E95-92F3-5C4DBDB572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F29EAC65-5D8B-41ED-BFE9-F7D75C92E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6AE0B30D-72F1-443D-8856-9A05D18D28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601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4CAD24-D113-48A6-9E8A-3227E982FB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F8215690-91E3-4970-BDA9-A3233167C7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17D99421-4587-4D10-8875-3A6ACB1F1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DDF2400-15C6-4030-B0A7-F33BBEFE9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2575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5053985E-5E05-41AB-9BCB-85E0803E7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9F9BEC5-3A5F-4709-BD0F-0C2C61073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27CCF4B-6B38-4181-835A-99CB04A88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638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64AC3F-D8D3-4D46-A810-ABFD2ED6F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0AB8167-4832-44EF-821F-A4A6C9F65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EE6D39A-65A6-4F74-BAC1-E14D1EE11E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8D30CAA-512B-442A-97E4-2DBBA6B4A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DB8ED6B-C8E6-4651-BB6A-6C2891355E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DF6932B-A4E7-46DE-903F-11C2297D30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9190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9915A1-096D-435B-AFB0-310E59977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BAB0EEFD-E604-460E-BAD7-9742D9C6FA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8A18439E-90DF-4685-880F-D31FDD6705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13BC071-3D7B-432C-9DE2-D73A27370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069EFB0-61FA-4095-8085-B17BBF84D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EC14FAB-298E-4A3D-B6FB-36C4BD6DF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9301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4F426F-C1B1-4F7F-99B7-2DF0B58FD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96591EA-54BB-4C8D-8B7C-2F8D5FF4CA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8BF964-3C63-47FF-BD09-65C0B4B3B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D2D217-A6E8-4DCD-95C3-56FCEDAD1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5916B71-ACB4-497D-9BC7-5430B79C0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749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B22BFF6-D4BF-4AB6-A78B-1FBB4EEA1DC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BD20622-25A9-45DB-A0A1-B15FAB3C0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5802242-B496-4A3F-8441-13FAA6B08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BB11D56-86F1-44DE-81D7-CE8503422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06369C0-5C79-4F11-AB63-6CA5A725E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52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D2A4C4A-EDAE-495B-965F-8005DB1F39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AF819B1-6A26-4085-82D2-0606C424A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8FC28BC-FFF4-4188-B3A9-943F273BC0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5927B-7DEE-406B-AAAC-1E98BB9E2D42}" type="datetimeFigureOut">
              <a:rPr lang="en-US" smtClean="0"/>
              <a:t>5/16/25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28D858F-5D08-4709-8A29-6D7960ACAB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82BC02E-E151-42C9-A90D-C605C7CCBC3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45EE4-0F5C-43C7-A9EA-A0A2221C28C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1387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chatgpt.com/share/68272c38-5e3c-800c-b65a-05430aa89772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chatgpt.com/share/6827370b-40f8-800c-98a9-7e08abc802b1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4C9473-D282-4174-8C70-A20DA8D7F7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tg-Cyrl-TJ" dirty="0"/>
              <a:t>Имкониятҳо ва хатарҳои зеҳни сунъӣ дар муҳити Тоҷикистон. Дар таҳсилот ва таълим</a:t>
            </a:r>
            <a:endParaRPr lang="en-US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C91FC3E-6F60-4F60-85C0-FDC6E0DBF7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g-Cyrl-TJ" dirty="0"/>
              <a:t>Лоиқҷон Миров.</a:t>
            </a:r>
          </a:p>
          <a:p>
            <a:r>
              <a:rPr lang="tg-Cyrl-TJ" dirty="0"/>
              <a:t>Коршиноси самтҳои бозори меҳнат ва низоми иттилоотӣ</a:t>
            </a:r>
          </a:p>
          <a:p>
            <a:r>
              <a:rPr lang="tg-Cyrl-TJ" dirty="0"/>
              <a:t>(собиқ аъзои Шӯрои зеҳни сунъӣ)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071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F8AEEA-9437-48AB-B07A-5B51F4FD9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g-Cyrl-TJ" dirty="0"/>
              <a:t>Самтҳо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972430-9279-4BA2-81CB-21050D24C2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g-Cyrl-TJ" dirty="0"/>
              <a:t>Рушди касбият, коркард, омӯзиши мошинӣ. Этика</a:t>
            </a:r>
          </a:p>
          <a:p>
            <a:r>
              <a:rPr lang="tg-Cyrl-TJ" dirty="0"/>
              <a:t>Забонҳо. Моделҳои коркарди забонҳо. Истифода барои самаранокии кору омӯзиш. Хатарҳо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0198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0E0ED7-63CE-431A-93DE-74116B8D21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558" y="29392"/>
            <a:ext cx="10515600" cy="1325563"/>
          </a:xfrm>
        </p:spPr>
        <p:txBody>
          <a:bodyPr>
            <a:noAutofit/>
          </a:bodyPr>
          <a:lstStyle/>
          <a:p>
            <a:r>
              <a:rPr lang="tg-Cyrl-TJ" sz="2800" dirty="0"/>
              <a:t>Курси зеҳни сунъӣ барои хонандагон. Хонандагоне, ки барои ҳазорон хонандагони дигар ёрдамчӣ дар интихоби касб сохтанд</a:t>
            </a:r>
            <a:endParaRPr lang="en-US" sz="28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41D5DDB-2851-4CD1-8596-DDFAA3356A0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26153" r="-4084"/>
          <a:stretch/>
        </p:blipFill>
        <p:spPr bwMode="auto">
          <a:xfrm>
            <a:off x="838200" y="1262414"/>
            <a:ext cx="10515600" cy="559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F9BDEC53-99D0-44B4-9B95-29D1EB98F0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6" t="43253" r="86558" b="34120"/>
          <a:stretch/>
        </p:blipFill>
        <p:spPr bwMode="auto">
          <a:xfrm>
            <a:off x="919842" y="1324098"/>
            <a:ext cx="2714256" cy="5428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2042AF53-4930-4152-8090-53B6079E971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693" t="37723" r="18997" b="35948"/>
          <a:stretch/>
        </p:blipFill>
        <p:spPr bwMode="auto">
          <a:xfrm>
            <a:off x="7772300" y="1324098"/>
            <a:ext cx="2316481" cy="550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A576CC98-8E89-4B2A-A640-EEE24AD597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84" t="46635" r="37647" b="35001"/>
          <a:stretch/>
        </p:blipFill>
        <p:spPr bwMode="auto">
          <a:xfrm>
            <a:off x="5351479" y="1294706"/>
            <a:ext cx="2325755" cy="5457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572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D13B1-489D-4D71-943F-7A62B973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g-Cyrl-TJ" dirty="0"/>
              <a:t>Портали роҳнамии касбӣ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808FE4-23EF-4E01-8FD5-DEB43B468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g-Cyrl-TJ" dirty="0"/>
              <a:t>Коркарти таҷрибаи 10к ҷавон</a:t>
            </a:r>
          </a:p>
          <a:p>
            <a:r>
              <a:rPr lang="tg-Cyrl-TJ" dirty="0"/>
              <a:t>Тести роҳнамоии касбӣ барои интихоби касб бо истифода аз алгоритмҳои зеҳни сунъӣ</a:t>
            </a:r>
          </a:p>
          <a:p>
            <a:r>
              <a:rPr lang="tg-Cyrl-TJ" dirty="0"/>
              <a:t>Хатар: такрори нуқсонҳо: ҷинс, касб. Ҳал</a:t>
            </a:r>
            <a:r>
              <a:rPr lang="ru-RU" dirty="0"/>
              <a:t> – </a:t>
            </a:r>
            <a:r>
              <a:rPr lang="tg-Cyrl-TJ" dirty="0"/>
              <a:t>вазнҳоро иваз кардан.  </a:t>
            </a:r>
          </a:p>
          <a:p>
            <a:endParaRPr lang="tg-Cyrl-TJ" dirty="0"/>
          </a:p>
          <a:p>
            <a:r>
              <a:rPr lang="en-US" dirty="0"/>
              <a:t>Kasbiman.pro</a:t>
            </a:r>
            <a:endParaRPr lang="tg-Cyrl-TJ" dirty="0"/>
          </a:p>
          <a:p>
            <a:endParaRPr lang="tg-Cyrl-TJ" dirty="0"/>
          </a:p>
          <a:p>
            <a:pPr marL="0" indent="0">
              <a:buNone/>
            </a:pPr>
            <a:endParaRPr lang="tg-Cyrl-TJ" dirty="0"/>
          </a:p>
        </p:txBody>
      </p:sp>
    </p:spTree>
    <p:extLst>
      <p:ext uri="{BB962C8B-B14F-4D97-AF65-F5344CB8AC3E}">
        <p14:creationId xmlns:p14="http://schemas.microsoft.com/office/powerpoint/2010/main" val="1586406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D13B1-489D-4D71-943F-7A62B973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g-Cyrl-TJ" dirty="0"/>
              <a:t>Ҷорӣ намудани фанни зеҳни сунъӣ дар мактабҳо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808FE4-23EF-4E01-8FD5-DEB43B468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g-Cyrl-TJ" dirty="0"/>
              <a:t>Асос ба донишгоҳҳои пешсаф </a:t>
            </a:r>
            <a:r>
              <a:rPr lang="ru-RU" dirty="0"/>
              <a:t>-</a:t>
            </a:r>
            <a:r>
              <a:rPr lang="en-US" dirty="0"/>
              <a:t>&gt; </a:t>
            </a:r>
            <a:r>
              <a:rPr lang="tg-Cyrl-TJ" dirty="0"/>
              <a:t>шуғли босамар</a:t>
            </a:r>
            <a:endParaRPr lang="en-US" dirty="0"/>
          </a:p>
          <a:p>
            <a:r>
              <a:rPr lang="tg-Cyrl-TJ" dirty="0"/>
              <a:t>Интиқоли маҳсулоти гаронарзиш</a:t>
            </a:r>
          </a:p>
          <a:p>
            <a:r>
              <a:rPr lang="tg-Cyrl-TJ" dirty="0"/>
              <a:t>Расидан ба ҳадафҳои стратегӣ</a:t>
            </a:r>
          </a:p>
          <a:p>
            <a:pPr lvl="1"/>
            <a:r>
              <a:rPr lang="tg-Cyrl-TJ" dirty="0"/>
              <a:t>Бештар </a:t>
            </a:r>
            <a:r>
              <a:rPr lang="ru-RU" dirty="0"/>
              <a:t>– </a:t>
            </a:r>
            <a:r>
              <a:rPr lang="ru-RU" dirty="0" err="1"/>
              <a:t>намояндаи</a:t>
            </a:r>
            <a:r>
              <a:rPr lang="ru-RU" dirty="0"/>
              <a:t> Ш</a:t>
            </a:r>
            <a:r>
              <a:rPr lang="tg-Cyrl-TJ" dirty="0"/>
              <a:t>ӯрои ЗН назди Вазорати саноат ва технолоияги нав</a:t>
            </a:r>
          </a:p>
        </p:txBody>
      </p:sp>
    </p:spTree>
    <p:extLst>
      <p:ext uri="{BB962C8B-B14F-4D97-AF65-F5344CB8AC3E}">
        <p14:creationId xmlns:p14="http://schemas.microsoft.com/office/powerpoint/2010/main" val="2109753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D13B1-489D-4D71-943F-7A62B973D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g-Cyrl-TJ" dirty="0"/>
              <a:t>Моделҳои коркарди забонӣ. 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B808FE4-23EF-4E01-8FD5-DEB43B468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g-Cyrl-TJ" dirty="0"/>
              <a:t>Кӯмак ба хонандагон барои дарки мавзӯҳои вазнин</a:t>
            </a:r>
          </a:p>
          <a:p>
            <a:pPr marL="0" indent="0">
              <a:buNone/>
            </a:pPr>
            <a:r>
              <a:rPr lang="en-US" dirty="0">
                <a:hlinkClick r:id="rId2"/>
              </a:rPr>
              <a:t>https://chatgpt.com/share/68272c38-5e3c-800c-b65a-05430aa89772</a:t>
            </a:r>
            <a:endParaRPr lang="tg-Cyrl-TJ" dirty="0"/>
          </a:p>
        </p:txBody>
      </p:sp>
    </p:spTree>
    <p:extLst>
      <p:ext uri="{BB962C8B-B14F-4D97-AF65-F5344CB8AC3E}">
        <p14:creationId xmlns:p14="http://schemas.microsoft.com/office/powerpoint/2010/main" val="19119150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7BBF29CA-E150-4FC8-B4C7-BBCC6521BF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2806876"/>
              </p:ext>
            </p:extLst>
          </p:nvPr>
        </p:nvGraphicFramePr>
        <p:xfrm>
          <a:off x="710293" y="734785"/>
          <a:ext cx="11144250" cy="5986746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3714750">
                  <a:extLst>
                    <a:ext uri="{9D8B030D-6E8A-4147-A177-3AD203B41FA5}">
                      <a16:colId xmlns:a16="http://schemas.microsoft.com/office/drawing/2014/main" val="1801793890"/>
                    </a:ext>
                  </a:extLst>
                </a:gridCol>
                <a:gridCol w="3714750">
                  <a:extLst>
                    <a:ext uri="{9D8B030D-6E8A-4147-A177-3AD203B41FA5}">
                      <a16:colId xmlns:a16="http://schemas.microsoft.com/office/drawing/2014/main" val="115527058"/>
                    </a:ext>
                  </a:extLst>
                </a:gridCol>
                <a:gridCol w="3714750">
                  <a:extLst>
                    <a:ext uri="{9D8B030D-6E8A-4147-A177-3AD203B41FA5}">
                      <a16:colId xmlns:a16="http://schemas.microsoft.com/office/drawing/2014/main" val="4034598776"/>
                    </a:ext>
                  </a:extLst>
                </a:gridCol>
              </a:tblGrid>
              <a:tr h="178774">
                <a:tc>
                  <a:txBody>
                    <a:bodyPr/>
                    <a:lstStyle/>
                    <a:p>
                      <a:r>
                        <a:rPr lang="tg-Cyrl-TJ" sz="1400" dirty="0"/>
                        <a:t>Заифӣ</a:t>
                      </a:r>
                      <a:endParaRPr lang="en-US" sz="1400" dirty="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/>
                        <a:t>Тавсиф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Ба кӣ бештар таъсир мерасонад?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217239098"/>
                  </a:ext>
                </a:extLst>
              </a:tr>
              <a:tr h="850045">
                <a:tc>
                  <a:txBody>
                    <a:bodyPr/>
                    <a:lstStyle/>
                    <a:p>
                      <a:r>
                        <a:rPr lang="az-Cyrl-AZ" sz="1400" b="1" dirty="0"/>
                        <a:t>Яктарафа(бисёрҷониба нестӣ)</a:t>
                      </a:r>
                      <a:endParaRPr lang="az-Cyrl-AZ" sz="1400" dirty="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ЗН, ки бо маълумоти тарафдорона омӯхта шудааст, метавонад посухҳои нодуруст ё нобаробар диҳад ва баҳогузорӣ бо пинҳон кардани нобаробарӣ анҷом ёбад.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/>
                        <a:t>Шогирдони мактабҳои деҳот; духтарон; муаллимоне, ки бе санҷиш ба ИИ такя мекунанд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1797518641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1400" b="1"/>
                        <a:t>Хатоҳо (эътимоднокӣ)</a:t>
                      </a:r>
                      <a:endParaRPr lang="az-Cyrl-AZ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ЗН метавонад “галлюцинация” кунад, маълумотҳои кӯҳна ё нодурустро такрор намояд ва иттилооти ношаффоф паҳн кунад.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Муаллимон, ки бе тасдиқ мундариҷаи автоматиро истифода мебаранд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1829711350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1400" b="1"/>
                        <a:t>Махфият</a:t>
                      </a:r>
                      <a:endParaRPr lang="az-Cyrl-AZ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Барои истифодаи хизматрасониҳои ЗН кӯдакон маълумоти шахсии худро пешниҳод мекунанд, ки метавонад хатарнок бошад.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/>
                        <a:t>Ҳамаи хонандагон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1013537160"/>
                  </a:ext>
                </a:extLst>
              </a:tr>
              <a:tr h="581536">
                <a:tc>
                  <a:txBody>
                    <a:bodyPr/>
                    <a:lstStyle/>
                    <a:p>
                      <a:r>
                        <a:rPr lang="az-Cyrl-AZ" sz="1400" b="1"/>
                        <a:t>Дастрасии нобаробар</a:t>
                      </a:r>
                      <a:endParaRPr lang="az-Cyrl-AZ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ru-RU" sz="1400" dirty="0" err="1"/>
                        <a:t>Тақрибан</a:t>
                      </a:r>
                      <a:r>
                        <a:rPr lang="ru-RU" sz="1400" dirty="0"/>
                        <a:t> 43 % </a:t>
                      </a:r>
                      <a:r>
                        <a:rPr lang="ru-RU" sz="1400" dirty="0" err="1"/>
                        <a:t>оилаҳо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ҳанӯз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интернети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устувор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надоранд</a:t>
                      </a:r>
                      <a:r>
                        <a:rPr lang="ru-RU" sz="1400" dirty="0"/>
                        <a:t>, </a:t>
                      </a:r>
                      <a:r>
                        <a:rPr lang="ru-RU" sz="1400" dirty="0" err="1"/>
                        <a:t>ки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истифодабарии</a:t>
                      </a:r>
                      <a:r>
                        <a:rPr lang="ru-RU" sz="1400" dirty="0"/>
                        <a:t> ЗН-</a:t>
                      </a:r>
                      <a:r>
                        <a:rPr lang="ru-RU" sz="1400" dirty="0" err="1"/>
                        <a:t>ро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маҳдуд</a:t>
                      </a:r>
                      <a:r>
                        <a:rPr lang="ru-RU" sz="1400" dirty="0"/>
                        <a:t> </a:t>
                      </a:r>
                      <a:r>
                        <a:rPr lang="ru-RU" sz="1400" dirty="0" err="1"/>
                        <a:t>мекунад</a:t>
                      </a:r>
                      <a:r>
                        <a:rPr lang="ru-RU" sz="1400" dirty="0"/>
                        <a:t>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/>
                        <a:t>Минтақаҳои деҳотӣ ва кӯҳӣ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3776970103"/>
                  </a:ext>
                </a:extLst>
              </a:tr>
              <a:tr h="581536">
                <a:tc>
                  <a:txBody>
                    <a:bodyPr/>
                    <a:lstStyle/>
                    <a:p>
                      <a:r>
                        <a:rPr lang="az-Cyrl-AZ" sz="1400" b="1"/>
                        <a:t>Болои арзёбӣ шудани технология</a:t>
                      </a:r>
                      <a:endParaRPr lang="az-Cyrl-AZ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ru-RU" sz="1400"/>
                        <a:t>Ҷойгузинии муаллим бо алгоритм боиси дарки сатҳии мавод мегардад ва сифати таълим паст мешавад.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Низоми таълим дар умум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1957512583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1400" b="1" dirty="0"/>
                        <a:t>Рӯйбардорӣ (</a:t>
                      </a:r>
                      <a:r>
                        <a:rPr lang="en-US" sz="1400" b="1" dirty="0"/>
                        <a:t>Cheating)</a:t>
                      </a:r>
                      <a:endParaRPr lang="en-US" sz="1400" dirty="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Шогирдон метавонанд кори хонагиро бо ИИ иҷро кунанд ва барномаҳои ошкорсозӣ баъзан кори аслиро ҳамчун плагиат муайён мекунанд.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Муаллимон (барои ошкорсозии сохтакорӣ) ва шогирдони ростқавл, ки нодуруст айбдор мешаванд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4124481698"/>
                  </a:ext>
                </a:extLst>
              </a:tr>
              <a:tr h="850045">
                <a:tc>
                  <a:txBody>
                    <a:bodyPr/>
                    <a:lstStyle/>
                    <a:p>
                      <a:r>
                        <a:rPr lang="az-Cyrl-AZ" sz="1400" b="1"/>
                        <a:t>Изолятсия</a:t>
                      </a:r>
                      <a:endParaRPr lang="az-Cyrl-AZ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Иштирок дар муошират бо ИИ беш аз муаллим метавонад шогирдонро маҳдуд кунад, ҳавасмандиро коҳиш </a:t>
                      </a:r>
                      <a:r>
                        <a:rPr lang="tg-Cyrl-TJ" sz="1400" dirty="0"/>
                        <a:t>диҳад </a:t>
                      </a:r>
                      <a:r>
                        <a:rPr lang="az-Cyrl-AZ" sz="1400" dirty="0"/>
                        <a:t>ва хатари тарки таҳсилро зиёд кунад.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/>
                        <a:t>Шогирдон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3399448926"/>
                  </a:ext>
                </a:extLst>
              </a:tr>
              <a:tr h="447282">
                <a:tc>
                  <a:txBody>
                    <a:bodyPr/>
                    <a:lstStyle/>
                    <a:p>
                      <a:r>
                        <a:rPr lang="ru-RU" sz="1400" b="1"/>
                        <a:t>Аз даст додани ҷойҳои корӣ</a:t>
                      </a:r>
                      <a:endParaRPr lang="ru-RU" sz="140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Баъзе омӯзгорон метарсанд, ки ЗН онҳоро иваз мекунад ва ҷойи кори онҳоро таҳдид мекунад.</a:t>
                      </a:r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1400" dirty="0"/>
                        <a:t>Устодон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2023548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61530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Таблица 7">
            <a:extLst>
              <a:ext uri="{FF2B5EF4-FFF2-40B4-BE49-F238E27FC236}">
                <a16:creationId xmlns:a16="http://schemas.microsoft.com/office/drawing/2014/main" id="{7BBF29CA-E150-4FC8-B4C7-BBCC6521BF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413968"/>
              </p:ext>
            </p:extLst>
          </p:nvPr>
        </p:nvGraphicFramePr>
        <p:xfrm>
          <a:off x="710293" y="734785"/>
          <a:ext cx="10829666" cy="5491296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47712">
                  <a:extLst>
                    <a:ext uri="{9D8B030D-6E8A-4147-A177-3AD203B41FA5}">
                      <a16:colId xmlns:a16="http://schemas.microsoft.com/office/drawing/2014/main" val="1801793890"/>
                    </a:ext>
                  </a:extLst>
                </a:gridCol>
                <a:gridCol w="8981954">
                  <a:extLst>
                    <a:ext uri="{9D8B030D-6E8A-4147-A177-3AD203B41FA5}">
                      <a16:colId xmlns:a16="http://schemas.microsoft.com/office/drawing/2014/main" val="115527058"/>
                    </a:ext>
                  </a:extLst>
                </a:gridCol>
              </a:tblGrid>
              <a:tr h="178774">
                <a:tc>
                  <a:txBody>
                    <a:bodyPr/>
                    <a:lstStyle/>
                    <a:p>
                      <a:r>
                        <a:rPr lang="tg-Cyrl-TJ" sz="2400" b="1" dirty="0"/>
                        <a:t>Ҷиҳатҳои қавӣ</a:t>
                      </a:r>
                      <a:endParaRPr lang="en-US" sz="2400" b="1" dirty="0"/>
                    </a:p>
                  </a:txBody>
                  <a:tcPr marL="35377" marR="35377" marT="17688" marB="17688" anchor="ctr"/>
                </a:tc>
                <a:tc>
                  <a:txBody>
                    <a:bodyPr/>
                    <a:lstStyle/>
                    <a:p>
                      <a:r>
                        <a:rPr lang="az-Cyrl-AZ" sz="2400" b="1" dirty="0"/>
                        <a:t>Тавсиф</a:t>
                      </a:r>
                    </a:p>
                  </a:txBody>
                  <a:tcPr marL="35377" marR="35377" marT="17688" marB="17688" anchor="ctr"/>
                </a:tc>
                <a:extLst>
                  <a:ext uri="{0D108BD9-81ED-4DB2-BD59-A6C34878D82A}">
                    <a16:rowId xmlns:a16="http://schemas.microsoft.com/office/drawing/2014/main" val="217239098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2000" b="1" dirty="0"/>
                        <a:t>Кӯмакрасон</a:t>
                      </a:r>
                      <a:endParaRPr lang="az-Cyrl-A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az-Cyrl-AZ" sz="2000" dirty="0"/>
                        <a:t>ИИ метавонад кори муаллимонро осон кунад — тарҳрезии дарс, таҳияи саволҳо ва идеяҳо барои лоиҳа — то онҳо вақти бештарро ба кӯмаки инфиродӣ ба шогирдон равона кунанд.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29711350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2000" b="1"/>
                        <a:t>Суръат</a:t>
                      </a:r>
                      <a:endParaRPr lang="az-Cyrl-AZ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az-Cyrl-AZ" sz="2000" dirty="0"/>
                        <a:t>Ҳангоми душворӣ шогирд метавонанд фавран аз ИИ кӯмак гирад (масалан, ҳалли қадам ба қадам ё маслиҳатҳои навиштани иншо), ҳатто агар муаллим дастрас набошад.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13537160"/>
                  </a:ext>
                </a:extLst>
              </a:tr>
              <a:tr h="581536">
                <a:tc>
                  <a:txBody>
                    <a:bodyPr/>
                    <a:lstStyle/>
                    <a:p>
                      <a:r>
                        <a:rPr lang="az-Cyrl-AZ" sz="2000" b="1" dirty="0"/>
                        <a:t>Забономӯзӣ</a:t>
                      </a:r>
                      <a:endParaRPr lang="az-Cyrl-A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az-Cyrl-AZ" sz="2000"/>
                        <a:t>ИИ метавонад маводро ба забонҳои дигар тарҷума кунад, сатҳи дарсро мутобиқ созад ва вазифаҳоеро ки ба қобилият ва шавқи ҳар шогирд мувофиқанд, омода намояд — таълимро дастрас ва шавқовартар мекунад.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76970103"/>
                  </a:ext>
                </a:extLst>
              </a:tr>
              <a:tr h="581536">
                <a:tc>
                  <a:txBody>
                    <a:bodyPr/>
                    <a:lstStyle/>
                    <a:p>
                      <a:r>
                        <a:rPr lang="az-Cyrl-AZ" sz="2000" b="1"/>
                        <a:t>Контекстуалӣ омӯзиш</a:t>
                      </a:r>
                      <a:endParaRPr lang="az-Cyrl-AZ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az-Cyrl-AZ" sz="2000" dirty="0"/>
                        <a:t>Тақлиди шахсиятҳои таърихӣ ё адабӣ (масалан, Ибни Сино, Куруши Кабир ва ғ) </a:t>
                      </a:r>
                    </a:p>
                    <a:p>
                      <a:r>
                        <a:rPr lang="en-US" sz="2000" dirty="0">
                          <a:hlinkClick r:id="rId2"/>
                        </a:rPr>
                        <a:t>https://chatgpt.com/share/6827370b-40f8-800c-98a9-7e08abc802b1</a:t>
                      </a:r>
                      <a:r>
                        <a:rPr lang="tg-Cyrl-TJ" sz="2000" dirty="0"/>
                        <a:t> </a:t>
                      </a:r>
                      <a:endParaRPr lang="az-Cyrl-AZ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7512583"/>
                  </a:ext>
                </a:extLst>
              </a:tr>
              <a:tr h="715790">
                <a:tc>
                  <a:txBody>
                    <a:bodyPr/>
                    <a:lstStyle/>
                    <a:p>
                      <a:r>
                        <a:rPr lang="az-Cyrl-AZ" sz="2000" b="1" dirty="0"/>
                        <a:t>Персонализация</a:t>
                      </a:r>
                      <a:endParaRPr lang="az-Cyrl-AZ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az-Cyrl-AZ" sz="2000" dirty="0"/>
                        <a:t>Бо таҳлили маълумоти иҷроишӣ ИИ метавонад муайян кунад, ки кӣ ба кӯмаки иловагӣ ниёз дорад ва роҳҳои беҳтарини дастгириро пешниҳод кунад — роҳҳои омӯзиширо барои ҳар шогирд оптималӣ гардонад.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2448169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045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174036-D759-4B7B-9917-E4C04AC33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g-Cyrl-TJ" dirty="0"/>
              <a:t>Ташаккур барои диққат!</a:t>
            </a:r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3B7887-5CF0-41E5-8739-8A4652C02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58882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551</Words>
  <Application>Microsoft Macintosh PowerPoint</Application>
  <PresentationFormat>Widescreen</PresentationFormat>
  <Paragraphs>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Имкониятҳо ва хатарҳои зеҳни сунъӣ дар муҳити Тоҷикистон. Дар таҳсилот ва таълим</vt:lpstr>
      <vt:lpstr>Самтҳо</vt:lpstr>
      <vt:lpstr>Курси зеҳни сунъӣ барои хонандагон. Хонандагоне, ки барои ҳазорон хонандагони дигар ёрдамчӣ дар интихоби касб сохтанд</vt:lpstr>
      <vt:lpstr>Портали роҳнамии касбӣ</vt:lpstr>
      <vt:lpstr>Ҷорӣ намудани фанни зеҳни сунъӣ дар мактабҳо</vt:lpstr>
      <vt:lpstr>Моделҳои коркарди забонӣ. </vt:lpstr>
      <vt:lpstr>PowerPoint Presentation</vt:lpstr>
      <vt:lpstr>PowerPoint Presentation</vt:lpstr>
      <vt:lpstr>Ташаккур барои диққат!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Имкониятҳо ва хатарҳои зеҳни сунъӣ дар муҳити Тоҷикистон. Дар таҳсилот ва таълим</dc:title>
  <dc:creator>Loiq</dc:creator>
  <cp:lastModifiedBy>Stefan Siewert</cp:lastModifiedBy>
  <cp:revision>8</cp:revision>
  <dcterms:created xsi:type="dcterms:W3CDTF">2025-05-16T11:29:43Z</dcterms:created>
  <dcterms:modified xsi:type="dcterms:W3CDTF">2025-05-16T16:01:46Z</dcterms:modified>
</cp:coreProperties>
</file>